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A0AB4-185B-4B13-B5BF-651BB33AFCD1}" type="datetimeFigureOut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97A5-5298-4D5F-8AB8-D067B59733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0487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22B7-0311-403E-BC04-96D9486F1311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395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B364C-27B1-45D1-A815-72E586AE8879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4899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9E7C-E9CE-4839-B672-30186ED912AA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0187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745B-3C44-42DF-B260-F638887F9A1A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554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3824-4C5F-416E-8BD4-A1C6F66EFCD5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5358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269ED-D8CE-4C60-AB52-06EA7AC507A4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658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C397-381C-4478-9725-62D9190528BE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88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AAA3-BB88-4605-94C7-CADFA8705087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8042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2ADB-3725-4D9A-BB12-462DC150C76A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302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187-B44B-47F4-A31B-7D2E32732ED9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6042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1FA1-FAFB-4411-BC33-6000279BEFAF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77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160"/>
            <a:ext cx="10515600" cy="9185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92DC5-C2FE-4139-9054-18B3082CDC8C}" type="datetime1">
              <a:rPr lang="zh-TW" altLang="en-US" smtClean="0"/>
              <a:t>2022/10/4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C66F7-F8AF-43A7-8450-F4CC1CD7C9B8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BA0FDA8A-69E2-2B43-9D6F-60879D8950E3}"/>
              </a:ext>
            </a:extLst>
          </p:cNvPr>
          <p:cNvGrpSpPr>
            <a:grpSpLocks noChangeAspect="1"/>
          </p:cNvGrpSpPr>
          <p:nvPr/>
        </p:nvGrpSpPr>
        <p:grpSpPr>
          <a:xfrm>
            <a:off x="101600" y="-9170"/>
            <a:ext cx="860518" cy="833419"/>
            <a:chOff x="147142" y="112235"/>
            <a:chExt cx="1308203" cy="1238848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964E6618-AAE4-FC38-F835-BEACE5BF9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142" y="112235"/>
              <a:ext cx="1238849" cy="1238848"/>
            </a:xfrm>
            <a:prstGeom prst="rect">
              <a:avLst/>
            </a:prstGeom>
          </p:spPr>
        </p:pic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C208A60C-D7D1-791C-FD19-EDEC77A77524}"/>
                </a:ext>
              </a:extLst>
            </p:cNvPr>
            <p:cNvSpPr txBox="1"/>
            <p:nvPr/>
          </p:nvSpPr>
          <p:spPr>
            <a:xfrm>
              <a:off x="847350" y="754846"/>
              <a:ext cx="607995" cy="297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700" b="1" dirty="0">
                  <a:ea typeface="Microsoft JhengHei" panose="020B0604030504040204" pitchFamily="34" charset="-120"/>
                </a:rPr>
                <a:t>2022</a:t>
              </a:r>
              <a:endParaRPr lang="zh-TW" altLang="en-US" sz="700" b="1" dirty="0">
                <a:ea typeface="Microsoft JhengHei" panose="020B0604030504040204" pitchFamily="34" charset="-120"/>
              </a:endParaRPr>
            </a:p>
          </p:txBody>
        </p: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CE384E60-5FFB-E1ED-0C16-2D00AA673621}"/>
              </a:ext>
            </a:extLst>
          </p:cNvPr>
          <p:cNvSpPr txBox="1"/>
          <p:nvPr/>
        </p:nvSpPr>
        <p:spPr>
          <a:xfrm>
            <a:off x="792582" y="54808"/>
            <a:ext cx="461931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400" b="1" i="0" dirty="0">
                <a:solidFill>
                  <a:schemeClr val="accent1">
                    <a:lumMod val="75000"/>
                  </a:schemeClr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2022 </a:t>
            </a:r>
            <a:r>
              <a:rPr lang="zh-TW" altLang="en-US" sz="2400" b="1" i="0" dirty="0">
                <a:solidFill>
                  <a:schemeClr val="accent1">
                    <a:lumMod val="75000"/>
                  </a:schemeClr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永續智慧創新黑客松競賽</a:t>
            </a:r>
          </a:p>
          <a:p>
            <a:pPr algn="ctr"/>
            <a:r>
              <a:rPr lang="zh-TW" altLang="en-US" sz="1400" b="0" i="0" dirty="0">
                <a:solidFill>
                  <a:schemeClr val="accent1">
                    <a:lumMod val="75000"/>
                  </a:schemeClr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～共建永續世代的韌性智慧創新協作平台～</a:t>
            </a:r>
            <a:endParaRPr lang="zh-TW" altLang="en-US" sz="1100" b="0" i="0" dirty="0">
              <a:solidFill>
                <a:schemeClr val="accent1">
                  <a:lumMod val="75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074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12F276-3B8F-9A56-168F-C071A39B6F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7197638-8B3D-BE0A-007D-3A3EE540FA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0819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A13130-2CBB-F0E3-C731-B32AEEBF7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246D6BC-1BE5-88DC-E398-0825D19F3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0FE1E34-ACB2-4D05-0E1B-66A46CA8D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1603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E229F1-F3B7-D0CF-A811-419E4FB86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1F48F6C-DE6F-C6B3-6798-7CFC765D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2424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0CF383B-03EB-7DD8-9D13-033DBC96A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66F7-F8AF-43A7-8450-F4CC1CD7C9B8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1847309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綠黃色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簡報1" id="{69AD2C58-7644-415C-ACBA-C215FFBEF792}" vid="{75FBC764-327F-41E0-A66C-580EBE195E3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2022黑客松</Template>
  <TotalTime>2</TotalTime>
  <Words>3</Words>
  <Application>Microsoft Office PowerPoint</Application>
  <PresentationFormat>寬螢幕</PresentationFormat>
  <Paragraphs>3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Microsoft JhengHei</vt:lpstr>
      <vt:lpstr>Arial</vt:lpstr>
      <vt:lpstr>Calibri</vt:lpstr>
      <vt:lpstr>Univers</vt:lpstr>
      <vt:lpstr>GradientVTI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靜宜大學</dc:creator>
  <cp:lastModifiedBy>靜宜大學</cp:lastModifiedBy>
  <cp:revision>1</cp:revision>
  <dcterms:created xsi:type="dcterms:W3CDTF">2022-10-04T15:42:27Z</dcterms:created>
  <dcterms:modified xsi:type="dcterms:W3CDTF">2022-10-04T15:44:29Z</dcterms:modified>
</cp:coreProperties>
</file>